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2" r:id="rId8"/>
    <p:sldId id="267" r:id="rId9"/>
    <p:sldId id="268" r:id="rId10"/>
    <p:sldId id="269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66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86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0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9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35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17/12/2016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0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17/12/2016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31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17/12/2016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12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19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500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6121C-741F-4B45-A146-661288A7E6A5}" type="datetimeFigureOut">
              <a:rPr lang="en-US" smtClean="0"/>
              <a:t>17/12/2016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8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08028" y="5717371"/>
            <a:ext cx="2381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Inventory Login Section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78631" y="6031347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[Multi Company and Branch Option available]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342" y="361739"/>
            <a:ext cx="9250169" cy="5198644"/>
          </a:xfrm>
          <a:prstGeom prst="rect">
            <a:avLst/>
          </a:prstGeom>
        </p:spPr>
      </p:pic>
      <p:sp>
        <p:nvSpPr>
          <p:cNvPr id="2" name="Line Callout 2 (Accent Bar) 1"/>
          <p:cNvSpPr/>
          <p:nvPr/>
        </p:nvSpPr>
        <p:spPr>
          <a:xfrm>
            <a:off x="8821882" y="1226127"/>
            <a:ext cx="3370118" cy="248342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1370"/>
              <a:gd name="adj6" fmla="val -43955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arenR"/>
            </a:pPr>
            <a:r>
              <a:rPr lang="en-US" dirty="0" smtClean="0"/>
              <a:t>Enter User name</a:t>
            </a:r>
          </a:p>
          <a:p>
            <a:pPr marL="342900" indent="-342900">
              <a:buAutoNum type="arabicParenR"/>
            </a:pPr>
            <a:r>
              <a:rPr lang="en-US" dirty="0" smtClean="0"/>
              <a:t>Enter Password</a:t>
            </a:r>
          </a:p>
          <a:p>
            <a:pPr marL="342900" indent="-342900">
              <a:buAutoNum type="arabicParenR"/>
            </a:pPr>
            <a:r>
              <a:rPr lang="en-US" dirty="0" smtClean="0"/>
              <a:t>Select Financial Year</a:t>
            </a:r>
          </a:p>
          <a:p>
            <a:pPr marL="342900" indent="-342900">
              <a:buAutoNum type="arabicParenR"/>
            </a:pPr>
            <a:r>
              <a:rPr lang="en-US" dirty="0" smtClean="0"/>
              <a:t>Select Company</a:t>
            </a:r>
          </a:p>
          <a:p>
            <a:pPr marL="342900" indent="-342900">
              <a:buAutoNum type="arabicParenR"/>
            </a:pPr>
            <a:r>
              <a:rPr lang="en-US" dirty="0" smtClean="0"/>
              <a:t>Select Branch</a:t>
            </a:r>
          </a:p>
          <a:p>
            <a:r>
              <a:rPr lang="en-US" dirty="0" smtClean="0"/>
              <a:t>6)   Click on login button to login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50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41767" y="5591914"/>
            <a:ext cx="3606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Sales </a:t>
            </a:r>
            <a:r>
              <a:rPr lang="en-US" u="sng" dirty="0"/>
              <a:t>Packing List Dashboard </a:t>
            </a:r>
            <a:r>
              <a:rPr lang="en-US" u="sng" dirty="0"/>
              <a:t>Section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255" y="429965"/>
            <a:ext cx="8615917" cy="484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10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41767" y="5591914"/>
            <a:ext cx="2670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Sales </a:t>
            </a:r>
            <a:r>
              <a:rPr lang="en-US" u="sng" dirty="0" smtClean="0"/>
              <a:t>Invoice Entry </a:t>
            </a:r>
            <a:r>
              <a:rPr lang="en-US" u="sng" dirty="0" smtClean="0"/>
              <a:t>Section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370" y="406524"/>
            <a:ext cx="8647814" cy="486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186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u="sng" dirty="0"/>
              <a:t>Sales Invoice </a:t>
            </a:r>
            <a:r>
              <a:rPr lang="en-US" sz="1600" u="sng" dirty="0" smtClean="0"/>
              <a:t>Print Preview</a:t>
            </a:r>
            <a:endParaRPr lang="en-US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230" y="297619"/>
            <a:ext cx="9778680" cy="550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873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41767" y="5591914"/>
            <a:ext cx="3516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Sales </a:t>
            </a:r>
            <a:r>
              <a:rPr lang="en-US" u="sng" dirty="0" smtClean="0"/>
              <a:t>Invoice list </a:t>
            </a:r>
            <a:r>
              <a:rPr lang="en-US" u="sng" dirty="0"/>
              <a:t>Dashboard </a:t>
            </a:r>
            <a:r>
              <a:rPr lang="en-US" u="sng" dirty="0"/>
              <a:t>Section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02" y="89130"/>
            <a:ext cx="9782727" cy="550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046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08028" y="5717371"/>
            <a:ext cx="2116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Product Reg Section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78631" y="6031347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767" y="304356"/>
            <a:ext cx="9905062" cy="5413015"/>
          </a:xfrm>
          <a:prstGeom prst="rect">
            <a:avLst/>
          </a:prstGeom>
        </p:spPr>
      </p:pic>
      <p:sp>
        <p:nvSpPr>
          <p:cNvPr id="10" name="Flowchart: Process 9"/>
          <p:cNvSpPr/>
          <p:nvPr/>
        </p:nvSpPr>
        <p:spPr>
          <a:xfrm>
            <a:off x="3720575" y="1620982"/>
            <a:ext cx="4291446" cy="2358736"/>
          </a:xfrm>
          <a:prstGeom prst="flowChart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Dashboard for Product register</a:t>
            </a:r>
          </a:p>
          <a:p>
            <a:r>
              <a:rPr lang="en-US" u="sng" dirty="0" smtClean="0"/>
              <a:t>View Button</a:t>
            </a:r>
          </a:p>
          <a:p>
            <a:pPr marL="342900" indent="-342900">
              <a:buAutoNum type="arabicParenR"/>
            </a:pPr>
            <a:r>
              <a:rPr lang="en-US" dirty="0" smtClean="0"/>
              <a:t>Click on view button to get Existing product  Details</a:t>
            </a:r>
          </a:p>
          <a:p>
            <a:r>
              <a:rPr lang="en-US" u="sng" dirty="0" smtClean="0"/>
              <a:t>New Button</a:t>
            </a:r>
          </a:p>
          <a:p>
            <a:r>
              <a:rPr lang="en-US" dirty="0" smtClean="0"/>
              <a:t>1)  Click on new button to add new product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002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08028" y="5717371"/>
            <a:ext cx="3092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New Entry Product Reg Section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78631" y="6031347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007" y="613480"/>
            <a:ext cx="8309934" cy="4674338"/>
          </a:xfrm>
          <a:prstGeom prst="rect">
            <a:avLst/>
          </a:prstGeom>
        </p:spPr>
      </p:pic>
      <p:sp>
        <p:nvSpPr>
          <p:cNvPr id="8" name="Flowchart: Process 7"/>
          <p:cNvSpPr/>
          <p:nvPr/>
        </p:nvSpPr>
        <p:spPr>
          <a:xfrm>
            <a:off x="3553922" y="2336255"/>
            <a:ext cx="4291446" cy="2358736"/>
          </a:xfrm>
          <a:prstGeom prst="flowChart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u="sng" dirty="0" smtClean="0"/>
              <a:t>Add New Product</a:t>
            </a:r>
          </a:p>
          <a:p>
            <a:pPr marL="342900" indent="-342900">
              <a:buAutoNum type="arabicParenR"/>
            </a:pPr>
            <a:r>
              <a:rPr lang="en-US" dirty="0" smtClean="0"/>
              <a:t>We can add new product as per given labels in the Screen.</a:t>
            </a:r>
          </a:p>
          <a:p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91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541" y="368670"/>
            <a:ext cx="9285767" cy="522324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41767" y="5591914"/>
            <a:ext cx="3139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Product </a:t>
            </a:r>
            <a:r>
              <a:rPr lang="en-US" u="sng" dirty="0" err="1"/>
              <a:t>Reg</a:t>
            </a:r>
            <a:r>
              <a:rPr lang="en-US" u="sng" dirty="0"/>
              <a:t> </a:t>
            </a:r>
            <a:r>
              <a:rPr lang="en-US" u="sng" dirty="0" smtClean="0"/>
              <a:t>Dashboard </a:t>
            </a:r>
            <a:r>
              <a:rPr lang="en-US" u="sng" dirty="0"/>
              <a:t>Section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4165704" y="2330932"/>
            <a:ext cx="4291446" cy="2358736"/>
          </a:xfrm>
          <a:prstGeom prst="flowChart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u="sng" dirty="0" smtClean="0"/>
              <a:t>Product </a:t>
            </a:r>
            <a:r>
              <a:rPr lang="en-US" u="sng" dirty="0" err="1" smtClean="0"/>
              <a:t>DashBoard</a:t>
            </a:r>
            <a:r>
              <a:rPr lang="en-US" u="sng" dirty="0" smtClean="0"/>
              <a:t> View</a:t>
            </a:r>
          </a:p>
          <a:p>
            <a:pPr marL="342900" indent="-342900">
              <a:buAutoNum type="arabicParenR"/>
            </a:pPr>
            <a:r>
              <a:rPr lang="en-US" dirty="0" smtClean="0"/>
              <a:t>New add product will been as given in Screen</a:t>
            </a:r>
          </a:p>
          <a:p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93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741767" y="5591914"/>
            <a:ext cx="164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Job Reg Section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216" y="416516"/>
            <a:ext cx="9200708" cy="517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920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808028" y="5717371"/>
            <a:ext cx="2674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New Entry Job Reg Section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178631" y="6031347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481" y="249578"/>
            <a:ext cx="9583479" cy="539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043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41767" y="5591914"/>
            <a:ext cx="2637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Sales Orders Entry Section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616" y="280434"/>
            <a:ext cx="8895908" cy="500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288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41767" y="5591914"/>
            <a:ext cx="3165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Sales Orders </a:t>
            </a:r>
            <a:r>
              <a:rPr lang="en-US" u="sng" dirty="0" smtClean="0"/>
              <a:t>Dashboard </a:t>
            </a:r>
            <a:r>
              <a:rPr lang="en-US" u="sng" dirty="0"/>
              <a:t>Section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810" y="338860"/>
            <a:ext cx="9190074" cy="516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56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41767" y="5591914"/>
            <a:ext cx="3082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Sales </a:t>
            </a:r>
            <a:r>
              <a:rPr lang="en-US" u="sng" dirty="0" smtClean="0"/>
              <a:t>Packing </a:t>
            </a:r>
            <a:r>
              <a:rPr lang="en-US" u="sng" dirty="0"/>
              <a:t>List Entry Section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032" y="588779"/>
            <a:ext cx="8480055" cy="477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81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159</Words>
  <Application>Microsoft Office PowerPoint</Application>
  <PresentationFormat>Widescreen</PresentationFormat>
  <Paragraphs>42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SERVER</dc:creator>
  <cp:lastModifiedBy>SERVER</cp:lastModifiedBy>
  <cp:revision>24</cp:revision>
  <dcterms:created xsi:type="dcterms:W3CDTF">2016-12-13T14:12:00Z</dcterms:created>
  <dcterms:modified xsi:type="dcterms:W3CDTF">2016-12-17T14:50:25Z</dcterms:modified>
</cp:coreProperties>
</file>